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1010" y="-5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862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8273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0751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2449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4310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8744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8612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9960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170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642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2781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27F59-877E-4CB0-B257-E548A61B4D46}" type="datetimeFigureOut">
              <a:rPr lang="en-AU" smtClean="0"/>
              <a:t>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B56F5-B484-4427-8D67-5C006AEACCC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773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Rolling Your Own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Joe Albahari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024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8236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588224" y="1559512"/>
            <a:ext cx="1933109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049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70617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83393" y="1564954"/>
            <a:ext cx="576064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  <p:sp>
        <p:nvSpPr>
          <p:cNvPr id="6" name="Rounded Rectangle 5"/>
          <p:cNvSpPr/>
          <p:nvPr/>
        </p:nvSpPr>
        <p:spPr>
          <a:xfrm>
            <a:off x="681839" y="6096629"/>
            <a:ext cx="279648" cy="2796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455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448855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15468" y="2085673"/>
            <a:ext cx="2560387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15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431624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304455" y="2076017"/>
            <a:ext cx="3211761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771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709308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83393" y="1564954"/>
            <a:ext cx="576064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  <p:sp>
        <p:nvSpPr>
          <p:cNvPr id="6" name="Rounded Rectangle 5"/>
          <p:cNvSpPr/>
          <p:nvPr/>
        </p:nvSpPr>
        <p:spPr>
          <a:xfrm>
            <a:off x="681839" y="6096629"/>
            <a:ext cx="279648" cy="2796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91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83534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56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6E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smtClean="0"/>
                        <a:t>30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DA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C1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FE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6B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28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DA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C1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65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FE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9F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5069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484044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9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56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6E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smtClean="0"/>
                        <a:t>30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DA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C1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FE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6B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28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B1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DA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C1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65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59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FE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FF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EA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12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9F</a:t>
                      </a:r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0A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82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7C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48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5292081" y="5301208"/>
            <a:ext cx="2592288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2683393" y="1564954"/>
            <a:ext cx="576064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ounded Rectangle 7"/>
          <p:cNvSpPr/>
          <p:nvPr/>
        </p:nvSpPr>
        <p:spPr>
          <a:xfrm>
            <a:off x="681839" y="6096629"/>
            <a:ext cx="279648" cy="2796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988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Scenario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LINQPad communication between host and queries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595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When to roll?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When it saves money</a:t>
            </a:r>
          </a:p>
          <a:p>
            <a:pPr lvl="1"/>
            <a:r>
              <a:rPr lang="en-AU" dirty="0" smtClean="0"/>
              <a:t>When it reduces long-term development cost</a:t>
            </a:r>
          </a:p>
          <a:p>
            <a:pPr lvl="1"/>
            <a:r>
              <a:rPr lang="en-AU" dirty="0" smtClean="0"/>
              <a:t>When it allows more features (= more sales)</a:t>
            </a:r>
          </a:p>
          <a:p>
            <a:pPr lvl="1"/>
            <a:r>
              <a:rPr lang="en-AU" dirty="0" smtClean="0"/>
              <a:t>Potential re-use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874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Expense risk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When existing API has high cost uncertainty</a:t>
            </a:r>
          </a:p>
          <a:p>
            <a:pPr lvl="1"/>
            <a:r>
              <a:rPr lang="en-AU" dirty="0" smtClean="0"/>
              <a:t>Sparse documentation</a:t>
            </a:r>
          </a:p>
          <a:p>
            <a:pPr lvl="1"/>
            <a:r>
              <a:rPr lang="en-AU" dirty="0" smtClean="0"/>
              <a:t>High downstream refactoring costs</a:t>
            </a:r>
          </a:p>
          <a:p>
            <a:pPr lvl="1"/>
            <a:r>
              <a:rPr lang="en-AU" dirty="0" smtClean="0"/>
              <a:t>Anticipated future requirements</a:t>
            </a:r>
          </a:p>
          <a:p>
            <a:pPr lvl="1"/>
            <a:r>
              <a:rPr lang="en-AU" dirty="0" smtClean="0"/>
              <a:t>Reliance on implicit behaviour</a:t>
            </a:r>
          </a:p>
          <a:p>
            <a:pPr lvl="1"/>
            <a:r>
              <a:rPr lang="en-AU" dirty="0" smtClean="0"/>
              <a:t>Unusual requirements</a:t>
            </a:r>
          </a:p>
          <a:p>
            <a:pPr lvl="1"/>
            <a:r>
              <a:rPr lang="en-AU" dirty="0" smtClean="0"/>
              <a:t>Using it in a contrary way (“fighting” the API)</a:t>
            </a:r>
          </a:p>
          <a:p>
            <a:pPr lvl="1"/>
            <a:endParaRPr lang="en-AU" dirty="0" smtClean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000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to roll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Pruning requirements is the single most important step</a:t>
            </a:r>
          </a:p>
          <a:p>
            <a:pPr lvl="1"/>
            <a:r>
              <a:rPr lang="en-AU" dirty="0" smtClean="0"/>
              <a:t>An API </a:t>
            </a:r>
            <a:r>
              <a:rPr lang="en-AU" i="1" dirty="0" smtClean="0"/>
              <a:t>for your needs only</a:t>
            </a:r>
          </a:p>
          <a:p>
            <a:pPr lvl="1"/>
            <a:r>
              <a:rPr lang="en-AU" dirty="0" smtClean="0"/>
              <a:t>Be very explicit and detailed with requirements</a:t>
            </a:r>
          </a:p>
          <a:p>
            <a:pPr lvl="1"/>
            <a:r>
              <a:rPr lang="en-AU" dirty="0" smtClean="0"/>
              <a:t>Consider pushing complexity into a higher layer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Conversely, can you add low-cost features to simplify the higher layer?</a:t>
            </a:r>
          </a:p>
          <a:p>
            <a:pPr lvl="1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42147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Quantify performance requirements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Bad: “It has to be fast”</a:t>
            </a:r>
          </a:p>
          <a:p>
            <a:r>
              <a:rPr lang="en-AU" dirty="0" smtClean="0"/>
              <a:t>Better: “Per-message overhead of &lt; 10</a:t>
            </a:r>
            <a:r>
              <a:rPr lang="en-AU" dirty="0" smtClean="0"/>
              <a:t>µs”</a:t>
            </a:r>
          </a:p>
          <a:p>
            <a:r>
              <a:rPr lang="en-AU" dirty="0" smtClean="0"/>
              <a:t>Better: “Per-message overhead of &lt; 10µs with primitively-typed parameters”</a:t>
            </a:r>
          </a:p>
          <a:p>
            <a:r>
              <a:rPr lang="en-AU" dirty="0" smtClean="0"/>
              <a:t>You can then take shortcuts that would be unacceptable in an API for public consumption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6110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Let’s design our own IPC</a:t>
            </a:r>
            <a:endParaRPr lang="en-AU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11560" y="3717032"/>
            <a:ext cx="7992888" cy="0"/>
          </a:xfrm>
          <a:prstGeom prst="line">
            <a:avLst/>
          </a:prstGeom>
          <a:ln w="12700"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9552" y="3933056"/>
            <a:ext cx="1449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Custom Pipes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140968"/>
            <a:ext cx="1854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Custom Remoting</a:t>
            </a:r>
            <a:endParaRPr lang="en-AU" dirty="0"/>
          </a:p>
        </p:txBody>
      </p:sp>
      <p:sp>
        <p:nvSpPr>
          <p:cNvPr id="12" name="Isosceles Triangle 11"/>
          <p:cNvSpPr/>
          <p:nvPr/>
        </p:nvSpPr>
        <p:spPr>
          <a:xfrm>
            <a:off x="3923928" y="4797152"/>
            <a:ext cx="288032" cy="1440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 12"/>
          <p:cNvSpPr/>
          <p:nvPr/>
        </p:nvSpPr>
        <p:spPr>
          <a:xfrm>
            <a:off x="3491880" y="4365104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Pipe</a:t>
            </a:r>
            <a:endParaRPr lang="en-AU" dirty="0"/>
          </a:p>
        </p:txBody>
      </p:sp>
      <p:cxnSp>
        <p:nvCxnSpPr>
          <p:cNvPr id="15" name="Straight Connector 14"/>
          <p:cNvCxnSpPr>
            <a:stCxn id="12" idx="3"/>
          </p:cNvCxnSpPr>
          <p:nvPr/>
        </p:nvCxnSpPr>
        <p:spPr>
          <a:xfrm>
            <a:off x="4067944" y="4941168"/>
            <a:ext cx="0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19872" y="5228331"/>
            <a:ext cx="1283141" cy="8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419872" y="5228331"/>
            <a:ext cx="0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694696" y="5228331"/>
            <a:ext cx="0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823605" y="5517232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InPipe</a:t>
            </a:r>
            <a:endParaRPr lang="en-AU" dirty="0"/>
          </a:p>
        </p:txBody>
      </p:sp>
      <p:sp>
        <p:nvSpPr>
          <p:cNvPr id="22" name="Rectangle 21"/>
          <p:cNvSpPr/>
          <p:nvPr/>
        </p:nvSpPr>
        <p:spPr>
          <a:xfrm>
            <a:off x="4126949" y="5517232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OutPipe</a:t>
            </a:r>
            <a:endParaRPr lang="en-AU" dirty="0"/>
          </a:p>
        </p:txBody>
      </p:sp>
      <p:sp>
        <p:nvSpPr>
          <p:cNvPr id="24" name="Rectangle 23"/>
          <p:cNvSpPr/>
          <p:nvPr/>
        </p:nvSpPr>
        <p:spPr>
          <a:xfrm>
            <a:off x="2555776" y="1844824"/>
            <a:ext cx="288032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Channel</a:t>
            </a:r>
            <a:endParaRPr lang="en-AU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3131840" y="2276872"/>
            <a:ext cx="0" cy="32394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932040" y="2276872"/>
            <a:ext cx="0" cy="32394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732240" y="1841761"/>
            <a:ext cx="154766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Proxy&lt;T&gt;</a:t>
            </a:r>
            <a:endParaRPr lang="en-AU" dirty="0"/>
          </a:p>
        </p:txBody>
      </p:sp>
      <p:cxnSp>
        <p:nvCxnSpPr>
          <p:cNvPr id="30" name="Straight Connector 29"/>
          <p:cNvCxnSpPr>
            <a:endCxn id="29" idx="1"/>
          </p:cNvCxnSpPr>
          <p:nvPr/>
        </p:nvCxnSpPr>
        <p:spPr>
          <a:xfrm>
            <a:off x="5436096" y="2050740"/>
            <a:ext cx="1296144" cy="7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477258" y="18302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*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441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22898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613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Pipes with Shared Memory</a:t>
            </a:r>
            <a:endParaRPr lang="en-AU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380501"/>
              </p:ext>
            </p:extLst>
          </p:nvPr>
        </p:nvGraphicFramePr>
        <p:xfrm>
          <a:off x="683568" y="1541016"/>
          <a:ext cx="7848876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  <a:gridCol w="654073"/>
              </a:tblGrid>
              <a:tr h="533031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3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  <a:tr h="533031"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963135" y="1556791"/>
            <a:ext cx="2581181" cy="50573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683568" y="6093296"/>
            <a:ext cx="2880320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Interprocess</a:t>
            </a:r>
            <a:r>
              <a:rPr lang="en-AU" dirty="0" smtClean="0"/>
              <a:t> Signal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043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B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504</Words>
  <Application>Microsoft Office PowerPoint</Application>
  <PresentationFormat>On-screen Show (4:3)</PresentationFormat>
  <Paragraphs>336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Rolling Your Own</vt:lpstr>
      <vt:lpstr>Scenario</vt:lpstr>
      <vt:lpstr>When to roll?</vt:lpstr>
      <vt:lpstr>Expense risk</vt:lpstr>
      <vt:lpstr>How to roll</vt:lpstr>
      <vt:lpstr>Quantify performance requirements</vt:lpstr>
      <vt:lpstr>Let’s design our own IPC</vt:lpstr>
      <vt:lpstr>Pipes with Shared Memory</vt:lpstr>
      <vt:lpstr>Pipes with Shared Memory</vt:lpstr>
      <vt:lpstr>Pipes with Shared Memory</vt:lpstr>
      <vt:lpstr>Pipes with Shared Memory</vt:lpstr>
      <vt:lpstr>Pipes with Shared Memory</vt:lpstr>
      <vt:lpstr>Pipes with Shared Memory</vt:lpstr>
      <vt:lpstr>Pipes with Shared Memory</vt:lpstr>
      <vt:lpstr>Pipes with Shared Memory</vt:lpstr>
      <vt:lpstr>Pipes with Shared Memory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Rolling Your Own</dc:title>
  <dc:creator>Joe Albahari</dc:creator>
  <cp:lastModifiedBy>Joe Albahari</cp:lastModifiedBy>
  <cp:revision>51</cp:revision>
  <dcterms:created xsi:type="dcterms:W3CDTF">2016-11-02T07:22:00Z</dcterms:created>
  <dcterms:modified xsi:type="dcterms:W3CDTF">2016-11-02T09:47:08Z</dcterms:modified>
</cp:coreProperties>
</file>